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photoAlbum/>
  <p:custDataLst>
    <p:tags r:id="rId11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0165976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680070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730315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030037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25318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781333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906350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28446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554221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265825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65069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177748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856561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448089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847519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102410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52805-64DE-40D2-AB20-D543475A022E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2A3028-5BFC-42F5-8109-4CB9151F31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5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الخامسة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1</a:t>
            </a: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210551342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373716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904128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330283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526313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78543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29051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84585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14519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9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2020-03-21T22:10:58Z</dcterms:created>
  <dcterms:modified xsi:type="dcterms:W3CDTF">2020-03-22T23:39:50Z</dcterms:modified>
</cp:coreProperties>
</file>